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slideLayouts/slideLayout8.xml" ContentType="application/vnd.openxmlformats-officedocument.presentationml.slideLayout+xml"/>
  <Override PartName="/ppt/theme/theme6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7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  <p:sldMasterId id="2147483664" r:id="rId3"/>
    <p:sldMasterId id="2147483666" r:id="rId4"/>
    <p:sldMasterId id="2147483668" r:id="rId5"/>
    <p:sldMasterId id="2147483670" r:id="rId6"/>
    <p:sldMasterId id="2147483672" r:id="rId7"/>
    <p:sldMasterId id="2147483676" r:id="rId8"/>
  </p:sldMasterIdLst>
  <p:notesMasterIdLst>
    <p:notesMasterId r:id="rId17"/>
  </p:notesMasterIdLst>
  <p:sldIdLst>
    <p:sldId id="256" r:id="rId9"/>
    <p:sldId id="292" r:id="rId10"/>
    <p:sldId id="261" r:id="rId11"/>
    <p:sldId id="293" r:id="rId12"/>
    <p:sldId id="294" r:id="rId13"/>
    <p:sldId id="297" r:id="rId14"/>
    <p:sldId id="296" r:id="rId15"/>
    <p:sldId id="29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35" autoAdjust="0"/>
    <p:restoredTop sz="94660"/>
  </p:normalViewPr>
  <p:slideViewPr>
    <p:cSldViewPr snapToGrid="0">
      <p:cViewPr varScale="1">
        <p:scale>
          <a:sx n="51" d="100"/>
          <a:sy n="51" d="100"/>
        </p:scale>
        <p:origin x="12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10" Type="http://schemas.openxmlformats.org/officeDocument/2006/relationships/slide" Target="slides/slide2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ass, Caleb" userId="81c01ea6-bccc-4178-af5e-bb84e88c284b" providerId="ADAL" clId="{3D0C206D-4C60-4A8D-82A1-3ECF9A21EB1C}"/>
    <pc:docChg chg="undo custSel addSld delSld modSld">
      <pc:chgData name="Class, Caleb" userId="81c01ea6-bccc-4178-af5e-bb84e88c284b" providerId="ADAL" clId="{3D0C206D-4C60-4A8D-82A1-3ECF9A21EB1C}" dt="2023-02-06T21:18:59.355" v="242"/>
      <pc:docMkLst>
        <pc:docMk/>
      </pc:docMkLst>
      <pc:sldChg chg="modSp mod">
        <pc:chgData name="Class, Caleb" userId="81c01ea6-bccc-4178-af5e-bb84e88c284b" providerId="ADAL" clId="{3D0C206D-4C60-4A8D-82A1-3ECF9A21EB1C}" dt="2023-02-06T20:44:44.620" v="14" actId="20577"/>
        <pc:sldMkLst>
          <pc:docMk/>
          <pc:sldMk cId="2831391183" sldId="256"/>
        </pc:sldMkLst>
        <pc:spChg chg="mod">
          <ac:chgData name="Class, Caleb" userId="81c01ea6-bccc-4178-af5e-bb84e88c284b" providerId="ADAL" clId="{3D0C206D-4C60-4A8D-82A1-3ECF9A21EB1C}" dt="2023-02-06T20:44:44.620" v="14" actId="20577"/>
          <ac:spMkLst>
            <pc:docMk/>
            <pc:sldMk cId="2831391183" sldId="256"/>
            <ac:spMk id="2" creationId="{818070E7-5673-4DEE-BBC0-CE9F022A4A7A}"/>
          </ac:spMkLst>
        </pc:spChg>
      </pc:sldChg>
      <pc:sldChg chg="addSp delSp modSp add mod modAnim">
        <pc:chgData name="Class, Caleb" userId="81c01ea6-bccc-4178-af5e-bb84e88c284b" providerId="ADAL" clId="{3D0C206D-4C60-4A8D-82A1-3ECF9A21EB1C}" dt="2023-02-06T21:18:35.837" v="236" actId="20577"/>
        <pc:sldMkLst>
          <pc:docMk/>
          <pc:sldMk cId="3488244101" sldId="261"/>
        </pc:sldMkLst>
        <pc:spChg chg="mod">
          <ac:chgData name="Class, Caleb" userId="81c01ea6-bccc-4178-af5e-bb84e88c284b" providerId="ADAL" clId="{3D0C206D-4C60-4A8D-82A1-3ECF9A21EB1C}" dt="2023-02-06T21:18:35.837" v="236" actId="20577"/>
          <ac:spMkLst>
            <pc:docMk/>
            <pc:sldMk cId="3488244101" sldId="261"/>
            <ac:spMk id="2" creationId="{62BD97A6-F189-A7BA-7100-7DD07FB1B22A}"/>
          </ac:spMkLst>
        </pc:spChg>
        <pc:spChg chg="add del mod">
          <ac:chgData name="Class, Caleb" userId="81c01ea6-bccc-4178-af5e-bb84e88c284b" providerId="ADAL" clId="{3D0C206D-4C60-4A8D-82A1-3ECF9A21EB1C}" dt="2023-02-06T20:52:02.094" v="169"/>
          <ac:spMkLst>
            <pc:docMk/>
            <pc:sldMk cId="3488244101" sldId="261"/>
            <ac:spMk id="3" creationId="{08A903DD-5F79-3E23-F800-8DE57666A42B}"/>
          </ac:spMkLst>
        </pc:spChg>
        <pc:spChg chg="add mod">
          <ac:chgData name="Class, Caleb" userId="81c01ea6-bccc-4178-af5e-bb84e88c284b" providerId="ADAL" clId="{3D0C206D-4C60-4A8D-82A1-3ECF9A21EB1C}" dt="2023-02-06T21:08:15.339" v="223"/>
          <ac:spMkLst>
            <pc:docMk/>
            <pc:sldMk cId="3488244101" sldId="261"/>
            <ac:spMk id="7" creationId="{973A09D9-6D45-AACE-DF9B-03F0F0EC0C1B}"/>
          </ac:spMkLst>
        </pc:spChg>
        <pc:spChg chg="del">
          <ac:chgData name="Class, Caleb" userId="81c01ea6-bccc-4178-af5e-bb84e88c284b" providerId="ADAL" clId="{3D0C206D-4C60-4A8D-82A1-3ECF9A21EB1C}" dt="2023-02-06T21:08:15.123" v="222" actId="478"/>
          <ac:spMkLst>
            <pc:docMk/>
            <pc:sldMk cId="3488244101" sldId="261"/>
            <ac:spMk id="13" creationId="{5E7DC458-E9A1-9916-1C25-7CEDD5447F03}"/>
          </ac:spMkLst>
        </pc:spChg>
      </pc:sldChg>
      <pc:sldChg chg="modSp mod">
        <pc:chgData name="Class, Caleb" userId="81c01ea6-bccc-4178-af5e-bb84e88c284b" providerId="ADAL" clId="{3D0C206D-4C60-4A8D-82A1-3ECF9A21EB1C}" dt="2023-02-06T20:51:55.863" v="167" actId="20577"/>
        <pc:sldMkLst>
          <pc:docMk/>
          <pc:sldMk cId="123935472" sldId="292"/>
        </pc:sldMkLst>
        <pc:spChg chg="mod">
          <ac:chgData name="Class, Caleb" userId="81c01ea6-bccc-4178-af5e-bb84e88c284b" providerId="ADAL" clId="{3D0C206D-4C60-4A8D-82A1-3ECF9A21EB1C}" dt="2023-02-06T20:51:55.863" v="167" actId="20577"/>
          <ac:spMkLst>
            <pc:docMk/>
            <pc:sldMk cId="123935472" sldId="292"/>
            <ac:spMk id="7" creationId="{8AC0AAD5-60AD-46DC-B530-F6EB27B88EB2}"/>
          </ac:spMkLst>
        </pc:spChg>
      </pc:sldChg>
      <pc:sldChg chg="addSp modSp add">
        <pc:chgData name="Class, Caleb" userId="81c01ea6-bccc-4178-af5e-bb84e88c284b" providerId="ADAL" clId="{3D0C206D-4C60-4A8D-82A1-3ECF9A21EB1C}" dt="2023-02-06T20:52:05.417" v="170"/>
        <pc:sldMkLst>
          <pc:docMk/>
          <pc:sldMk cId="659856471" sldId="293"/>
        </pc:sldMkLst>
        <pc:spChg chg="add mod">
          <ac:chgData name="Class, Caleb" userId="81c01ea6-bccc-4178-af5e-bb84e88c284b" providerId="ADAL" clId="{3D0C206D-4C60-4A8D-82A1-3ECF9A21EB1C}" dt="2023-02-06T20:52:05.417" v="170"/>
          <ac:spMkLst>
            <pc:docMk/>
            <pc:sldMk cId="659856471" sldId="293"/>
            <ac:spMk id="3" creationId="{048187C1-B2FD-FF9C-000B-7779D2D35C20}"/>
          </ac:spMkLst>
        </pc:spChg>
      </pc:sldChg>
      <pc:sldChg chg="addSp modSp add">
        <pc:chgData name="Class, Caleb" userId="81c01ea6-bccc-4178-af5e-bb84e88c284b" providerId="ADAL" clId="{3D0C206D-4C60-4A8D-82A1-3ECF9A21EB1C}" dt="2023-02-06T20:52:07.435" v="171"/>
        <pc:sldMkLst>
          <pc:docMk/>
          <pc:sldMk cId="760904923" sldId="294"/>
        </pc:sldMkLst>
        <pc:spChg chg="add mod">
          <ac:chgData name="Class, Caleb" userId="81c01ea6-bccc-4178-af5e-bb84e88c284b" providerId="ADAL" clId="{3D0C206D-4C60-4A8D-82A1-3ECF9A21EB1C}" dt="2023-02-06T20:52:07.435" v="171"/>
          <ac:spMkLst>
            <pc:docMk/>
            <pc:sldMk cId="760904923" sldId="294"/>
            <ac:spMk id="3" creationId="{254A82C6-BDC5-9F2B-3D34-47364D4872B2}"/>
          </ac:spMkLst>
        </pc:spChg>
      </pc:sldChg>
      <pc:sldChg chg="addSp modSp add del mod">
        <pc:chgData name="Class, Caleb" userId="81c01ea6-bccc-4178-af5e-bb84e88c284b" providerId="ADAL" clId="{3D0C206D-4C60-4A8D-82A1-3ECF9A21EB1C}" dt="2023-02-06T20:55:32.138" v="195" actId="47"/>
        <pc:sldMkLst>
          <pc:docMk/>
          <pc:sldMk cId="2975966243" sldId="295"/>
        </pc:sldMkLst>
        <pc:spChg chg="add mod">
          <ac:chgData name="Class, Caleb" userId="81c01ea6-bccc-4178-af5e-bb84e88c284b" providerId="ADAL" clId="{3D0C206D-4C60-4A8D-82A1-3ECF9A21EB1C}" dt="2023-02-06T20:52:09.755" v="172"/>
          <ac:spMkLst>
            <pc:docMk/>
            <pc:sldMk cId="2975966243" sldId="295"/>
            <ac:spMk id="3" creationId="{FE1D3BE9-407C-D587-B5AF-DD32BBEE32DC}"/>
          </ac:spMkLst>
        </pc:spChg>
        <pc:spChg chg="mod">
          <ac:chgData name="Class, Caleb" userId="81c01ea6-bccc-4178-af5e-bb84e88c284b" providerId="ADAL" clId="{3D0C206D-4C60-4A8D-82A1-3ECF9A21EB1C}" dt="2023-02-06T20:52:52.706" v="193" actId="20577"/>
          <ac:spMkLst>
            <pc:docMk/>
            <pc:sldMk cId="2975966243" sldId="295"/>
            <ac:spMk id="6" creationId="{0BCA07E5-CFFA-60DE-349D-4F743DAFA5F9}"/>
          </ac:spMkLst>
        </pc:spChg>
        <pc:picChg chg="mod ord">
          <ac:chgData name="Class, Caleb" userId="81c01ea6-bccc-4178-af5e-bb84e88c284b" providerId="ADAL" clId="{3D0C206D-4C60-4A8D-82A1-3ECF9A21EB1C}" dt="2023-02-06T20:52:43.249" v="191" actId="1035"/>
          <ac:picMkLst>
            <pc:docMk/>
            <pc:sldMk cId="2975966243" sldId="295"/>
            <ac:picMk id="4" creationId="{7E61A55B-D340-0AD3-015D-9CEEBBBFDA7E}"/>
          </ac:picMkLst>
        </pc:picChg>
      </pc:sldChg>
      <pc:sldChg chg="addSp modSp add mod">
        <pc:chgData name="Class, Caleb" userId="81c01ea6-bccc-4178-af5e-bb84e88c284b" providerId="ADAL" clId="{3D0C206D-4C60-4A8D-82A1-3ECF9A21EB1C}" dt="2023-02-06T21:18:25.662" v="234" actId="20577"/>
        <pc:sldMkLst>
          <pc:docMk/>
          <pc:sldMk cId="4143188316" sldId="296"/>
        </pc:sldMkLst>
        <pc:spChg chg="mod">
          <ac:chgData name="Class, Caleb" userId="81c01ea6-bccc-4178-af5e-bb84e88c284b" providerId="ADAL" clId="{3D0C206D-4C60-4A8D-82A1-3ECF9A21EB1C}" dt="2023-02-06T21:18:21.914" v="229" actId="20577"/>
          <ac:spMkLst>
            <pc:docMk/>
            <pc:sldMk cId="4143188316" sldId="296"/>
            <ac:spMk id="2" creationId="{49D5B98E-6AC1-E25B-91FD-C626E74DBCDA}"/>
          </ac:spMkLst>
        </pc:spChg>
        <pc:spChg chg="add mod">
          <ac:chgData name="Class, Caleb" userId="81c01ea6-bccc-4178-af5e-bb84e88c284b" providerId="ADAL" clId="{3D0C206D-4C60-4A8D-82A1-3ECF9A21EB1C}" dt="2023-02-06T20:52:16.468" v="174"/>
          <ac:spMkLst>
            <pc:docMk/>
            <pc:sldMk cId="4143188316" sldId="296"/>
            <ac:spMk id="3" creationId="{1F21C1B7-CAF1-79B3-8756-AB8D62230AA1}"/>
          </ac:spMkLst>
        </pc:spChg>
        <pc:spChg chg="mod">
          <ac:chgData name="Class, Caleb" userId="81c01ea6-bccc-4178-af5e-bb84e88c284b" providerId="ADAL" clId="{3D0C206D-4C60-4A8D-82A1-3ECF9A21EB1C}" dt="2023-02-06T21:18:25.662" v="234" actId="20577"/>
          <ac:spMkLst>
            <pc:docMk/>
            <pc:sldMk cId="4143188316" sldId="296"/>
            <ac:spMk id="6" creationId="{69E5293D-7866-ADF5-E079-BB02D75FC9D1}"/>
          </ac:spMkLst>
        </pc:spChg>
        <pc:picChg chg="ord">
          <ac:chgData name="Class, Caleb" userId="81c01ea6-bccc-4178-af5e-bb84e88c284b" providerId="ADAL" clId="{3D0C206D-4C60-4A8D-82A1-3ECF9A21EB1C}" dt="2023-02-06T20:52:19.415" v="175" actId="166"/>
          <ac:picMkLst>
            <pc:docMk/>
            <pc:sldMk cId="4143188316" sldId="296"/>
            <ac:picMk id="9" creationId="{CA7A03FF-5004-2E7E-4990-DC1EB5336A4E}"/>
          </ac:picMkLst>
        </pc:picChg>
      </pc:sldChg>
      <pc:sldChg chg="modSp add mod">
        <pc:chgData name="Class, Caleb" userId="81c01ea6-bccc-4178-af5e-bb84e88c284b" providerId="ADAL" clId="{3D0C206D-4C60-4A8D-82A1-3ECF9A21EB1C}" dt="2023-02-06T21:18:30.921" v="235" actId="20577"/>
        <pc:sldMkLst>
          <pc:docMk/>
          <pc:sldMk cId="2028427820" sldId="297"/>
        </pc:sldMkLst>
        <pc:spChg chg="mod">
          <ac:chgData name="Class, Caleb" userId="81c01ea6-bccc-4178-af5e-bb84e88c284b" providerId="ADAL" clId="{3D0C206D-4C60-4A8D-82A1-3ECF9A21EB1C}" dt="2023-02-06T21:18:30.921" v="235" actId="20577"/>
          <ac:spMkLst>
            <pc:docMk/>
            <pc:sldMk cId="2028427820" sldId="297"/>
            <ac:spMk id="2" creationId="{D86E04B5-561A-6F44-4ACC-B9F7008C1356}"/>
          </ac:spMkLst>
        </pc:spChg>
      </pc:sldChg>
      <pc:sldChg chg="addSp delSp modSp new mod">
        <pc:chgData name="Class, Caleb" userId="81c01ea6-bccc-4178-af5e-bb84e88c284b" providerId="ADAL" clId="{3D0C206D-4C60-4A8D-82A1-3ECF9A21EB1C}" dt="2023-02-06T21:18:59.355" v="242"/>
        <pc:sldMkLst>
          <pc:docMk/>
          <pc:sldMk cId="2135162502" sldId="298"/>
        </pc:sldMkLst>
        <pc:spChg chg="mod">
          <ac:chgData name="Class, Caleb" userId="81c01ea6-bccc-4178-af5e-bb84e88c284b" providerId="ADAL" clId="{3D0C206D-4C60-4A8D-82A1-3ECF9A21EB1C}" dt="2023-02-06T21:18:43.099" v="237" actId="20577"/>
          <ac:spMkLst>
            <pc:docMk/>
            <pc:sldMk cId="2135162502" sldId="298"/>
            <ac:spMk id="2" creationId="{5D99B98D-918B-C5A7-E0E9-37570F3B1212}"/>
          </ac:spMkLst>
        </pc:spChg>
        <pc:spChg chg="add del">
          <ac:chgData name="Class, Caleb" userId="81c01ea6-bccc-4178-af5e-bb84e88c284b" providerId="ADAL" clId="{3D0C206D-4C60-4A8D-82A1-3ECF9A21EB1C}" dt="2023-02-06T21:18:54.386" v="240" actId="478"/>
          <ac:spMkLst>
            <pc:docMk/>
            <pc:sldMk cId="2135162502" sldId="298"/>
            <ac:spMk id="3" creationId="{F1EF5DDA-16EE-A37B-13C5-6BF00C460F09}"/>
          </ac:spMkLst>
        </pc:spChg>
        <pc:spChg chg="del">
          <ac:chgData name="Class, Caleb" userId="81c01ea6-bccc-4178-af5e-bb84e88c284b" providerId="ADAL" clId="{3D0C206D-4C60-4A8D-82A1-3ECF9A21EB1C}" dt="2023-02-06T21:18:55.118" v="241" actId="478"/>
          <ac:spMkLst>
            <pc:docMk/>
            <pc:sldMk cId="2135162502" sldId="298"/>
            <ac:spMk id="4" creationId="{CCFE237D-B7F3-EFEA-686C-3094F30CDD66}"/>
          </ac:spMkLst>
        </pc:spChg>
        <pc:spChg chg="add mod">
          <ac:chgData name="Class, Caleb" userId="81c01ea6-bccc-4178-af5e-bb84e88c284b" providerId="ADAL" clId="{3D0C206D-4C60-4A8D-82A1-3ECF9A21EB1C}" dt="2023-02-06T21:18:59.355" v="242"/>
          <ac:spMkLst>
            <pc:docMk/>
            <pc:sldMk cId="2135162502" sldId="298"/>
            <ac:spMk id="7" creationId="{76CF2324-8889-7C53-A54A-BA213DA9178F}"/>
          </ac:spMkLst>
        </pc:spChg>
        <pc:picChg chg="add mod">
          <ac:chgData name="Class, Caleb" userId="81c01ea6-bccc-4178-af5e-bb84e88c284b" providerId="ADAL" clId="{3D0C206D-4C60-4A8D-82A1-3ECF9A21EB1C}" dt="2023-02-06T20:57:32.121" v="219" actId="1076"/>
          <ac:picMkLst>
            <pc:docMk/>
            <pc:sldMk cId="2135162502" sldId="298"/>
            <ac:picMk id="6" creationId="{AEF95821-9B71-44FA-FD40-E0615ADF7CA8}"/>
          </ac:picMkLst>
        </pc:picChg>
      </pc:sldChg>
      <pc:sldChg chg="del">
        <pc:chgData name="Class, Caleb" userId="81c01ea6-bccc-4178-af5e-bb84e88c284b" providerId="ADAL" clId="{3D0C206D-4C60-4A8D-82A1-3ECF9A21EB1C}" dt="2023-02-06T20:44:49.212" v="19" actId="47"/>
        <pc:sldMkLst>
          <pc:docMk/>
          <pc:sldMk cId="2395922388" sldId="303"/>
        </pc:sldMkLst>
      </pc:sldChg>
      <pc:sldChg chg="del">
        <pc:chgData name="Class, Caleb" userId="81c01ea6-bccc-4178-af5e-bb84e88c284b" providerId="ADAL" clId="{3D0C206D-4C60-4A8D-82A1-3ECF9A21EB1C}" dt="2023-02-06T20:44:47.451" v="15" actId="47"/>
        <pc:sldMkLst>
          <pc:docMk/>
          <pc:sldMk cId="2238691964" sldId="304"/>
        </pc:sldMkLst>
      </pc:sldChg>
      <pc:sldChg chg="del">
        <pc:chgData name="Class, Caleb" userId="81c01ea6-bccc-4178-af5e-bb84e88c284b" providerId="ADAL" clId="{3D0C206D-4C60-4A8D-82A1-3ECF9A21EB1C}" dt="2023-02-06T20:44:48.518" v="18" actId="47"/>
        <pc:sldMkLst>
          <pc:docMk/>
          <pc:sldMk cId="2828638402" sldId="305"/>
        </pc:sldMkLst>
      </pc:sldChg>
      <pc:sldChg chg="del">
        <pc:chgData name="Class, Caleb" userId="81c01ea6-bccc-4178-af5e-bb84e88c284b" providerId="ADAL" clId="{3D0C206D-4C60-4A8D-82A1-3ECF9A21EB1C}" dt="2023-02-06T20:44:48.045" v="17" actId="47"/>
        <pc:sldMkLst>
          <pc:docMk/>
          <pc:sldMk cId="388076632" sldId="308"/>
        </pc:sldMkLst>
      </pc:sldChg>
      <pc:sldChg chg="del">
        <pc:chgData name="Class, Caleb" userId="81c01ea6-bccc-4178-af5e-bb84e88c284b" providerId="ADAL" clId="{3D0C206D-4C60-4A8D-82A1-3ECF9A21EB1C}" dt="2023-02-06T20:44:47.722" v="16" actId="47"/>
        <pc:sldMkLst>
          <pc:docMk/>
          <pc:sldMk cId="1584820552" sldId="309"/>
        </pc:sldMkLst>
      </pc:sldChg>
    </pc:docChg>
  </pc:docChgLst>
  <pc:docChgLst>
    <pc:chgData name="Class, Caleb" userId="81c01ea6-bccc-4178-af5e-bb84e88c284b" providerId="ADAL" clId="{A8814708-7D37-40F5-B309-63F88F843836}"/>
    <pc:docChg chg="modSld">
      <pc:chgData name="Class, Caleb" userId="81c01ea6-bccc-4178-af5e-bb84e88c284b" providerId="ADAL" clId="{A8814708-7D37-40F5-B309-63F88F843836}" dt="2023-06-06T15:02:27.256" v="0" actId="20577"/>
      <pc:docMkLst>
        <pc:docMk/>
      </pc:docMkLst>
      <pc:sldChg chg="modNotesTx">
        <pc:chgData name="Class, Caleb" userId="81c01ea6-bccc-4178-af5e-bb84e88c284b" providerId="ADAL" clId="{A8814708-7D37-40F5-B309-63F88F843836}" dt="2023-06-06T15:02:27.256" v="0" actId="20577"/>
        <pc:sldMkLst>
          <pc:docMk/>
          <pc:sldMk cId="3488244101" sldId="261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3T20:12:35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39 159 17740,'-12'-111'368,"0"70"-1768,-3 34-913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A72AF-4ABC-44FD-B5B5-37F15FA534CD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7812-F81E-4097-BAB9-A8AD56BF6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97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D7812-F81E-4097-BAB9-A8AD56BF66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214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D7812-F81E-4097-BAB9-A8AD56BF66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524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13756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FA8C8404-F368-4C9D-B218-A5EB86FBDF41}" type="datetime1">
              <a:rPr lang="en-US" smtClean="0"/>
              <a:t>6/6/2023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19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099912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13294B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39675"/>
            <a:ext cx="5386917" cy="4386489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098708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13294B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38471"/>
            <a:ext cx="5389033" cy="438769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E882F90B-C5F3-49D1-8B57-E77C59C43D58}" type="datetime1">
              <a:rPr lang="en-US" smtClean="0"/>
              <a:t>6/6/2023</a:t>
            </a:fld>
            <a:endParaRPr lang="en-US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12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0374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6C9DC9E8-3CD6-4D29-9092-B77A994DA33E}" type="datetime1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1098708"/>
            <a:ext cx="10972800" cy="502745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6301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5CAA176C-EB27-4E88-AACA-139D522EF681}" type="datetime1">
              <a:rPr lang="en-US" smtClean="0"/>
              <a:t>6/6/2023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699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099912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39675"/>
            <a:ext cx="5386917" cy="4386489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098708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38471"/>
            <a:ext cx="5389033" cy="438769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148000FB-B8E6-47E2-BB1F-A3CAAEF95EBC}" type="datetime1">
              <a:rPr lang="en-US" smtClean="0"/>
              <a:t>6/6/2023</a:t>
            </a:fld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41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7919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37493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99332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7690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9775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FA8C8404-F368-4C9D-B218-A5EB86FBDF41}" type="datetime1">
              <a:rPr lang="en-US" smtClean="0"/>
              <a:t>6/6/2023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620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40826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0CF27747-0899-4849-B63C-7CA1D3819562}" type="datetime1">
              <a:rPr lang="en-US" smtClean="0"/>
              <a:t>6/6/2023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09600" y="1098708"/>
            <a:ext cx="10972800" cy="502745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7653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jpeg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12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jpeg"/><Relationship Id="rId4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7792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602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179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016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049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80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683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203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81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351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frodriguezsanchez.net/post/writing-papers-in-rmarkdow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rodriguezsanchez.net/post/writing-papers-in-rmarkdown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rstudio.com/wp-content/uploads/2015/02/rmarkdown-cheatsheet.pdf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070E7-5673-4DEE-BBC0-CE9F022A4A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R Markdown?</a:t>
            </a:r>
            <a:endParaRPr lang="en-US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32FE9-BCC4-4D7A-A04B-6B5B6C7527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RX 319</a:t>
            </a:r>
          </a:p>
          <a:p>
            <a:r>
              <a:rPr lang="en-US"/>
              <a:t>Introduction to Healthcare Analytics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F3B9C4D-8FA7-4650-A85B-9410E7A8E089}"/>
                  </a:ext>
                </a:extLst>
              </p14:cNvPr>
              <p14:cNvContentPartPr/>
              <p14:nvPr/>
            </p14:nvContentPartPr>
            <p14:xfrm>
              <a:off x="13584357" y="2612442"/>
              <a:ext cx="14040" cy="57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F3B9C4D-8FA7-4650-A85B-9410E7A8E0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75582" y="2603498"/>
                <a:ext cx="31239" cy="747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1391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C0AAD5-60AD-46DC-B530-F6EB27B88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Describe the benefits of R Markdown.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Describe the components of an R Markdown report.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F1B01D-D48E-43CF-B013-87867430B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Objectives</a:t>
            </a:r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13B4A94E-3DAA-49D7-B25E-E1E9BA374CC9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35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D97A6-F189-A7BA-7100-7DD07FB1B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 Markdown?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22D512-190B-CE80-2958-AC082C6714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C1A0AE-21C8-EBEB-6FD5-8321B280E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0818D956-2A90-0848-F08E-298DDDA567A1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7D0A89-3DAF-11CA-EED0-9BCDEFC68880}"/>
              </a:ext>
            </a:extLst>
          </p:cNvPr>
          <p:cNvSpPr txBox="1"/>
          <p:nvPr/>
        </p:nvSpPr>
        <p:spPr>
          <a:xfrm>
            <a:off x="36096" y="1486151"/>
            <a:ext cx="318135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 Markdown documents…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/>
              <a:t>Prevent errors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/>
              <a:t>Make reanalysis simple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/>
              <a:t>Make sharing simple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DBDF99-EB03-E574-A505-0207645F1B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53"/>
          <a:stretch/>
        </p:blipFill>
        <p:spPr>
          <a:xfrm>
            <a:off x="3582098" y="1644216"/>
            <a:ext cx="3227877" cy="42490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0DFBB4-B244-44EC-D40E-E317576A67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7"/>
          <a:stretch/>
        </p:blipFill>
        <p:spPr>
          <a:xfrm>
            <a:off x="8248248" y="1644217"/>
            <a:ext cx="3188517" cy="4255900"/>
          </a:xfrm>
          <a:prstGeom prst="rect">
            <a:avLst/>
          </a:prstGeom>
        </p:spPr>
      </p:pic>
      <p:sp>
        <p:nvSpPr>
          <p:cNvPr id="12" name="Right Arrow 5">
            <a:extLst>
              <a:ext uri="{FF2B5EF4-FFF2-40B4-BE49-F238E27FC236}">
                <a16:creationId xmlns:a16="http://schemas.microsoft.com/office/drawing/2014/main" id="{7C7C31CC-A941-B466-ECDB-E5408DEB9854}"/>
              </a:ext>
            </a:extLst>
          </p:cNvPr>
          <p:cNvSpPr/>
          <p:nvPr/>
        </p:nvSpPr>
        <p:spPr>
          <a:xfrm>
            <a:off x="6986186" y="3559196"/>
            <a:ext cx="1085850" cy="419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3A09D9-6D45-AACE-DF9B-03F0F0EC0C1B}"/>
              </a:ext>
            </a:extLst>
          </p:cNvPr>
          <p:cNvSpPr/>
          <p:nvPr/>
        </p:nvSpPr>
        <p:spPr>
          <a:xfrm>
            <a:off x="7233920" y="655022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hlinkClick r:id="rId4"/>
              </a:rPr>
              <a:t>https://frodriguezsanchez.net/post/writing-papers-in-rmarkdown/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824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0D443-FB67-3377-E75C-4BFE97C13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Structure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363AE8-A6E5-BB20-D9E9-9A6A6AAE6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326E90-FB3A-1B92-7D5A-FBC1988E09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098550"/>
            <a:ext cx="5384800" cy="5027613"/>
          </a:xfrm>
        </p:spPr>
        <p:txBody>
          <a:bodyPr/>
          <a:lstStyle/>
          <a:p>
            <a:r>
              <a:rPr lang="en-US" dirty="0"/>
              <a:t>An R Markdown report includes</a:t>
            </a:r>
          </a:p>
          <a:p>
            <a:pPr lvl="1"/>
            <a:r>
              <a:rPr lang="en-US" dirty="0"/>
              <a:t>Header section</a:t>
            </a:r>
          </a:p>
          <a:p>
            <a:pPr lvl="1"/>
            <a:r>
              <a:rPr lang="en-US" dirty="0"/>
              <a:t>Text chunks</a:t>
            </a:r>
          </a:p>
          <a:p>
            <a:pPr lvl="1"/>
            <a:r>
              <a:rPr lang="en-US" dirty="0"/>
              <a:t>Code chunks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673E17-E8C3-D4F9-DF54-F6213662C5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53"/>
          <a:stretch/>
        </p:blipFill>
        <p:spPr>
          <a:xfrm>
            <a:off x="7386637" y="1255270"/>
            <a:ext cx="3818637" cy="50267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CB14112-AE56-EF56-ABA2-12573CB680FD}"/>
              </a:ext>
            </a:extLst>
          </p:cNvPr>
          <p:cNvSpPr/>
          <p:nvPr/>
        </p:nvSpPr>
        <p:spPr>
          <a:xfrm>
            <a:off x="7233920" y="655022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hlinkClick r:id="rId3"/>
              </a:rPr>
              <a:t>https://frodriguezsanchez.net/post/writing-papers-in-rmarkdown/</a:t>
            </a:r>
            <a:r>
              <a:rPr lang="en-US" sz="1400" dirty="0"/>
              <a:t> </a:t>
            </a:r>
          </a:p>
        </p:txBody>
      </p:sp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048187C1-B2FD-FF9C-000B-7779D2D35C20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856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95F382-A7F2-1E0C-3D0A-FB177BE91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CA07E5-CFFA-60DE-349D-4F743DAFA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be automatically generated when you start a new report</a:t>
            </a:r>
          </a:p>
          <a:p>
            <a:r>
              <a:rPr lang="en-US" dirty="0"/>
              <a:t>Includes</a:t>
            </a:r>
          </a:p>
          <a:p>
            <a:pPr lvl="1"/>
            <a:r>
              <a:rPr lang="en-US" dirty="0"/>
              <a:t>Title</a:t>
            </a:r>
          </a:p>
          <a:p>
            <a:pPr lvl="1"/>
            <a:r>
              <a:rPr lang="en-US" dirty="0"/>
              <a:t>Author</a:t>
            </a:r>
          </a:p>
          <a:p>
            <a:pPr lvl="1"/>
            <a:r>
              <a:rPr lang="en-US" dirty="0"/>
              <a:t>Date</a:t>
            </a:r>
          </a:p>
          <a:p>
            <a:pPr lvl="1"/>
            <a:r>
              <a:rPr lang="en-US" dirty="0"/>
              <a:t>Output format (HTML, Word, PDF)</a:t>
            </a:r>
          </a:p>
          <a:p>
            <a:pPr lvl="1"/>
            <a:r>
              <a:rPr lang="en-US" dirty="0"/>
              <a:t>Other options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6E04B5-561A-6F44-4ACC-B9F7008C1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 Section</a:t>
            </a:r>
          </a:p>
        </p:txBody>
      </p:sp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254A82C6-BDC5-9F2B-3D34-47364D4872B2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904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61A55B-D340-0AD3-015D-9CEEBBBFDA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14" t="20965" r="76551" b="42739"/>
          <a:stretch/>
        </p:blipFill>
        <p:spPr>
          <a:xfrm>
            <a:off x="7518401" y="848919"/>
            <a:ext cx="5007429" cy="573444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95F382-A7F2-1E0C-3D0A-FB177BE91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CA07E5-CFFA-60DE-349D-4F743DAFA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098708"/>
            <a:ext cx="6908800" cy="5027456"/>
          </a:xfrm>
        </p:spPr>
        <p:txBody>
          <a:bodyPr/>
          <a:lstStyle/>
          <a:p>
            <a:r>
              <a:rPr lang="en-US" dirty="0"/>
              <a:t>Just type your report</a:t>
            </a:r>
          </a:p>
          <a:p>
            <a:r>
              <a:rPr lang="en-US" dirty="0"/>
              <a:t>R Markdown uses “markdown”-style formatting</a:t>
            </a:r>
          </a:p>
          <a:p>
            <a:pPr lvl="1"/>
            <a:r>
              <a:rPr lang="en-US" dirty="0"/>
              <a:t>All formatting is done in the text</a:t>
            </a:r>
          </a:p>
          <a:p>
            <a:pPr lvl="1"/>
            <a:r>
              <a:rPr lang="en-US" dirty="0"/>
              <a:t>For example, if you want to make something </a:t>
            </a:r>
            <a:r>
              <a:rPr lang="en-US" b="1" dirty="0"/>
              <a:t>bold</a:t>
            </a:r>
          </a:p>
          <a:p>
            <a:pPr lvl="2"/>
            <a:r>
              <a:rPr lang="en-US" dirty="0"/>
              <a:t>In Word: Click “bold”, or CTRL+B</a:t>
            </a:r>
          </a:p>
          <a:p>
            <a:pPr lvl="2"/>
            <a:r>
              <a:rPr lang="en-US" dirty="0"/>
              <a:t>In R Markdown: **my text** -&gt; </a:t>
            </a:r>
            <a:r>
              <a:rPr lang="en-US" b="1" dirty="0"/>
              <a:t>my text</a:t>
            </a:r>
            <a:endParaRPr lang="en-US" dirty="0"/>
          </a:p>
          <a:p>
            <a:pPr lvl="1"/>
            <a:r>
              <a:rPr lang="en-US" dirty="0"/>
              <a:t>Plenty of other examples </a:t>
            </a:r>
            <a:r>
              <a:rPr lang="en-US" dirty="0">
                <a:hlinkClick r:id="rId4"/>
              </a:rPr>
              <a:t>in this cheat sheet</a:t>
            </a:r>
            <a:r>
              <a:rPr lang="en-US" dirty="0"/>
              <a:t> </a:t>
            </a:r>
          </a:p>
          <a:p>
            <a:pPr marL="457200" lvl="1" indent="282575">
              <a:buNone/>
            </a:pPr>
            <a:r>
              <a:rPr lang="en-US" dirty="0"/>
              <a:t>(linked on Canvas)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6E04B5-561A-6F44-4ACC-B9F7008C1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Formatting</a:t>
            </a:r>
          </a:p>
        </p:txBody>
      </p:sp>
    </p:spTree>
    <p:extLst>
      <p:ext uri="{BB962C8B-B14F-4D97-AF65-F5344CB8AC3E}">
        <p14:creationId xmlns:p14="http://schemas.microsoft.com/office/powerpoint/2010/main" val="2028427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5B98E-6AC1-E25B-91FD-C626E74DB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Chunks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B19057-B99C-F968-0AC7-1D89E2D6E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9E5293D-7866-ADF5-E079-BB02D75FC9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098550"/>
            <a:ext cx="5384800" cy="5027613"/>
          </a:xfrm>
        </p:spPr>
        <p:txBody>
          <a:bodyPr/>
          <a:lstStyle/>
          <a:p>
            <a:r>
              <a:rPr lang="en-US" dirty="0"/>
              <a:t>You’ve already done this</a:t>
            </a:r>
          </a:p>
          <a:p>
            <a:r>
              <a:rPr lang="en-US" dirty="0"/>
              <a:t>A code chunk will run the code, then show the output of the code (figure, table, something else)</a:t>
            </a:r>
          </a:p>
          <a:p>
            <a:pPr lvl="1"/>
            <a:r>
              <a:rPr lang="en-US" dirty="0"/>
              <a:t>Best practice: 1 output per block</a:t>
            </a:r>
          </a:p>
          <a:p>
            <a:r>
              <a:rPr lang="en-US" dirty="0"/>
              <a:t>Data/results from previous blocks can be used in later blocks</a:t>
            </a:r>
          </a:p>
          <a:p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8FA13AD-FE18-3508-63D4-9C7E6F714E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098550"/>
            <a:ext cx="5384800" cy="5027613"/>
          </a:xfrm>
        </p:spPr>
        <p:txBody>
          <a:bodyPr/>
          <a:lstStyle/>
          <a:p>
            <a:r>
              <a:rPr lang="en-US" dirty="0"/>
              <a:t>Options</a:t>
            </a:r>
          </a:p>
          <a:p>
            <a:pPr lvl="1"/>
            <a:r>
              <a:rPr lang="en-US" b="1" dirty="0" err="1"/>
              <a:t>eval</a:t>
            </a:r>
            <a:r>
              <a:rPr lang="en-US" dirty="0"/>
              <a:t>: Run (evaluate) the code?  TRUE/FALSE</a:t>
            </a:r>
          </a:p>
          <a:p>
            <a:pPr lvl="1"/>
            <a:r>
              <a:rPr lang="en-US" b="1" dirty="0"/>
              <a:t>echo</a:t>
            </a:r>
            <a:r>
              <a:rPr lang="en-US" dirty="0"/>
              <a:t>: Display the code in the report? TRUE/FALSE</a:t>
            </a:r>
          </a:p>
          <a:p>
            <a:pPr lvl="1"/>
            <a:r>
              <a:rPr lang="en-US" b="1" dirty="0" err="1"/>
              <a:t>fig.height</a:t>
            </a:r>
            <a:r>
              <a:rPr lang="en-US" b="1" dirty="0"/>
              <a:t>, </a:t>
            </a:r>
            <a:r>
              <a:rPr lang="en-US" b="1" dirty="0" err="1"/>
              <a:t>fig.width</a:t>
            </a:r>
            <a:r>
              <a:rPr lang="en-US" dirty="0"/>
              <a:t>: Set dimensions for figure (#, in inches)</a:t>
            </a:r>
            <a:endParaRPr lang="en-US" b="1" dirty="0"/>
          </a:p>
          <a:p>
            <a:pPr lvl="1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AE9063-434B-4E60-1CEE-CF81F260DE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21" t="17299" r="84954" b="77351"/>
          <a:stretch/>
        </p:blipFill>
        <p:spPr>
          <a:xfrm>
            <a:off x="7383780" y="4567699"/>
            <a:ext cx="2758440" cy="1004727"/>
          </a:xfrm>
          <a:prstGeom prst="rect">
            <a:avLst/>
          </a:prstGeom>
        </p:spPr>
      </p:pic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1F21C1B7-CAF1-79B3-8756-AB8D62230AA1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7A03FF-5004-2E7E-4990-DC1EB5336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07" t="25947" r="84954" b="69609"/>
          <a:stretch/>
        </p:blipFill>
        <p:spPr>
          <a:xfrm>
            <a:off x="6172200" y="5964452"/>
            <a:ext cx="5361051" cy="83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188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9B98D-918B-C5A7-E0E9-37570F3B1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CC7D28-EED7-E3BD-C276-6E3A46E15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F95821-9B71-44FA-FD40-E0615ADF7C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53"/>
          <a:stretch/>
        </p:blipFill>
        <p:spPr>
          <a:xfrm>
            <a:off x="3998340" y="1098708"/>
            <a:ext cx="4195319" cy="5522567"/>
          </a:xfrm>
          <a:prstGeom prst="rect">
            <a:avLst/>
          </a:prstGeom>
        </p:spPr>
      </p:pic>
      <p:sp>
        <p:nvSpPr>
          <p:cNvPr id="7" name="Slide Number Placeholder 10">
            <a:extLst>
              <a:ext uri="{FF2B5EF4-FFF2-40B4-BE49-F238E27FC236}">
                <a16:creationId xmlns:a16="http://schemas.microsoft.com/office/drawing/2014/main" id="{76CF2324-8889-7C53-A54A-BA213DA9178F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162502"/>
      </p:ext>
    </p:extLst>
  </p:cSld>
  <p:clrMapOvr>
    <a:masterClrMapping/>
  </p:clrMapOvr>
</p:sld>
</file>

<file path=ppt/theme/theme1.xml><?xml version="1.0" encoding="utf-8"?>
<a:theme xmlns:a="http://schemas.openxmlformats.org/drawingml/2006/main" name="Butler16by9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utler16by9" id="{C9D0A557-4607-412F-883B-508196091F65}" vid="{940D7DA7-C5FF-4424-B606-8714568226B0}"/>
    </a:ext>
  </a:extLst>
</a:theme>
</file>

<file path=ppt/theme/theme2.xml><?xml version="1.0" encoding="utf-8"?>
<a:theme xmlns:a="http://schemas.openxmlformats.org/drawingml/2006/main" name="7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5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8_Office Theme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9_Office Theme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Butler16by9</Template>
  <TotalTime>34</TotalTime>
  <Words>276</Words>
  <Application>Microsoft Office PowerPoint</Application>
  <PresentationFormat>Widescreen</PresentationFormat>
  <Paragraphs>59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8</vt:i4>
      </vt:variant>
    </vt:vector>
  </HeadingPairs>
  <TitlesOfParts>
    <vt:vector size="21" baseType="lpstr">
      <vt:lpstr>Arial</vt:lpstr>
      <vt:lpstr>Calibri</vt:lpstr>
      <vt:lpstr>Georgia</vt:lpstr>
      <vt:lpstr>Helvetica</vt:lpstr>
      <vt:lpstr>Wingdings</vt:lpstr>
      <vt:lpstr>Butler16by9</vt:lpstr>
      <vt:lpstr>7_Office Theme</vt:lpstr>
      <vt:lpstr>4_Office Theme</vt:lpstr>
      <vt:lpstr>5_Office Theme</vt:lpstr>
      <vt:lpstr>Office Theme</vt:lpstr>
      <vt:lpstr>1_Office Theme</vt:lpstr>
      <vt:lpstr>8_Office Theme</vt:lpstr>
      <vt:lpstr>9_Office Theme</vt:lpstr>
      <vt:lpstr>Why R Markdown?</vt:lpstr>
      <vt:lpstr>Learning Objectives</vt:lpstr>
      <vt:lpstr>Why R Markdown?</vt:lpstr>
      <vt:lpstr>Basic Structure</vt:lpstr>
      <vt:lpstr>Header Section</vt:lpstr>
      <vt:lpstr>Text Formatting</vt:lpstr>
      <vt:lpstr>Code Chunks</vt:lpstr>
      <vt:lpstr>Putting it Together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RX 319 – Introduction to Healthcare Analytics</dc:title>
  <dc:creator>Class, Caleb</dc:creator>
  <cp:lastModifiedBy>Class, Caleb</cp:lastModifiedBy>
  <cp:revision>2</cp:revision>
  <dcterms:created xsi:type="dcterms:W3CDTF">2022-04-15T15:55:21Z</dcterms:created>
  <dcterms:modified xsi:type="dcterms:W3CDTF">2023-06-06T15:02:35Z</dcterms:modified>
</cp:coreProperties>
</file>